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43FA4-1D74-4C96-ACC7-9FE468A66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5923EF-2AA8-411D-B509-93C09000C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6876DA-CAFD-41FB-96EE-7B35556FD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4E66B4-8F46-4EE0-906D-8397A1F40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7CF3BA-7C2D-479D-B6D2-A4370B903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98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AA38C-2E56-4D77-8B55-E88C663FB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BF9132-09F3-4C1C-978A-F0B4284D7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595077-E6C2-47F2-9808-C3822D5B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18E8E6-59C3-4A02-8EED-CB76CA7ED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43B39C-7D42-4EAE-9A2A-345DDC50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82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6E05DF5-DB05-4F4A-9AA5-455FC9DBA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16ACED-D0E7-4668-B12D-547C264BE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FF8159-0516-4593-9748-CA8A00976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5A7500-CB69-4FDF-9227-0483A708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C6AC60-EF10-4E29-8B3A-45325B94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64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B8E7A-7CFA-4B7F-B566-0E4D39135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7AD48E-67AC-4200-B27E-1D306A1B8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226A2B-1EDB-4D5C-A26E-566A13CC1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764D19-1A69-476B-A6C7-F7E31E0DC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57790C-A7BD-440E-B9F1-52466B5F4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34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7C5EB-498E-4AC1-A7E4-F31C88C8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319AAD-9CF9-4AEC-92D6-B454BB7AB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B061EE-251C-43FA-9A9B-AD04E15EF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20E907-A92B-4EA6-B48F-4B78A4ED6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8B0423-F434-4FF4-9A46-FA5A2050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90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66DC2-1DD4-4F15-958E-A44B2F6FC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271050-6911-4EB3-8CC4-3EEFFBECC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A6115E-2BEE-4749-A99B-DA4DB6ABB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FEA9F7-07EF-4768-82DF-4B52EC8AA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150A66-9FA4-4E6D-BD24-626002C2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BEF339-3C5C-42FA-B96E-FE4422C75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8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B865C-B95C-4AF5-9900-A91685DD0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2621F6-5739-4B20-89B7-81D5DD546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F47A39-2A87-4986-81E4-136364926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CAD591-3756-45FB-95A9-B416CB096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DC5543D-9AB4-40EB-AD0F-2F3EC1170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A74653-6F24-4AB1-BE88-E8F1973E3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DEC293F-4A26-4935-B954-65EC977B1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810CF00-EAD7-4C85-B41F-F493A52A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8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0A365-CF62-42F1-AF14-CE137A76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E24A7C-611F-4B7F-BA04-AC0B63A0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FFBE69-70C7-4751-8FEB-E623A4810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71E643-943F-4D38-B835-63E48FEE6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0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85DBD2A-A86C-43EC-81CC-37F5279BE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F4C897-859A-498C-A87A-A55162C9F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B90D67-BFFE-405B-8203-08C6DE14C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11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7AD71-61C8-4F36-AC20-39C7A7318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BA50E8-9AA3-4B0E-AA83-B9DFA1A7E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3C0D2A-C2F4-4A43-901A-B2B0CF05F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645705-0CAD-4963-BF0C-B8144E560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AC2444-4B85-4616-9819-F28169CC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51D18F-A65E-41F4-B818-A8BA2DB2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09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C846F-2C7B-4176-9493-530FF2117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D8CC077-8F79-4215-A3C4-35727CC3F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437BC8-DF1A-4DEF-9C80-782D7C64E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D1B2EC-3A0B-43F6-A135-CB3ABFF06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28355F-67B7-44EE-83E7-8D8C0A70E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FF7F75-0B07-4584-87DB-DFA74C50B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2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63DC2CF-3F4C-413F-9039-E5DFAC536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3002B4-054F-4B83-BB74-74C19E837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50DCA9-5CB7-4908-A217-4E343E8E34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12A72-8403-4700-83A3-F5A164D7370D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1F05B5-67B6-451E-940A-8E99EEA28B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1FD30F-9A7A-47E7-81B6-ADB12B318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00773-9063-4816-880E-407600069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13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00378-D479-41C9-9BE5-43327EB6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solidFill>
                  <a:srgbClr val="FF0000"/>
                </a:solidFill>
              </a:rPr>
              <a:t>PŘEPIS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D6C620-4E86-4A21-9966-BF5B86608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/>
              <a:t>U domu stojí stromy. Na misce leží pět jablek. Ve váze jsou květiny. Na dortu hoří osm svíček. Jedeš o prázdninách na hory? </a:t>
            </a:r>
          </a:p>
        </p:txBody>
      </p:sp>
      <p:pic>
        <p:nvPicPr>
          <p:cNvPr id="1026" name="Picture 2" descr="Výtvarná výzva pro děti - den třetí - pohádková bytost | Báry blog">
            <a:extLst>
              <a:ext uri="{FF2B5EF4-FFF2-40B4-BE49-F238E27FC236}">
                <a16:creationId xmlns:a16="http://schemas.microsoft.com/office/drawing/2014/main" id="{EC2C79BA-0E24-44E5-8B78-4F124BF9C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788" y="166734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1099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Širokoúhlá obrazovka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PŘEPIS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PŘEPIS</dc:title>
  <dc:creator>Knauteová Anežka</dc:creator>
  <cp:lastModifiedBy>Knauteová Anežka</cp:lastModifiedBy>
  <cp:revision>1</cp:revision>
  <dcterms:created xsi:type="dcterms:W3CDTF">2021-04-22T07:28:26Z</dcterms:created>
  <dcterms:modified xsi:type="dcterms:W3CDTF">2021-04-22T07:31:33Z</dcterms:modified>
</cp:coreProperties>
</file>